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869" y="-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C3B-21B3-1A4C-1CFE-6306F3A7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06F52-B084-AFF6-9417-5B5C53E0D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7EDC7-B386-F421-D020-4BC8BE2C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FDA3-54A7-D4F4-2391-9C5070AE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D651-1D68-4FC0-0B05-D5CE4CD0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975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3ECF-8099-AFA9-D061-4534F35B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90AEA-1BD1-F3CC-F31A-13AD33423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D4098-9461-CB0B-81F1-948F54629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4998D-B623-4420-97C0-8C84383B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4E79B-8753-828E-5F60-8D77C2B3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998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C6D16E-CAC2-D30A-2EF6-F36176DE4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E567C-9B5C-17D2-3B73-F3732712C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E2F57-0F4A-04EF-A41D-3A701D92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4CA16-1AB2-0E54-8517-756BA9A9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4F503-A3BB-5B58-8315-22A11C42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7600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C23F-ED6F-D8CE-9302-B692B563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60CE6-1D19-50F9-7235-6C5F46191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F6154-CC8C-86C0-ED9C-23833AF5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660E3-8956-96A9-91CC-5C0757BD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7479D-20C9-8606-03CB-976603A0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1023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80B3-2EF9-71E7-6F3C-0A73D6DA1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09C27-648E-9049-5237-87128FD04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22C9E-19BA-DF49-FAB9-1E9A64D3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04C2A-E49E-7C59-5DD5-6AB9CF22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80F69-82DB-54B4-698D-837558A6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6948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C106-CBAA-7FB1-4D93-E0D4A573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98D6F-F6D8-ED66-B65D-6F865EABD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07DCE-53BD-745C-C2EA-1CB9F2C0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36AE6-2F7A-B147-85CA-5C804A60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FA545-7DE7-A089-1887-2E710DEE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74526-2A89-0AB0-4CD9-F18C1ACC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7109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A78D-4559-4141-5C52-538B51D0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413D4-BEB1-3F7A-8248-BD8D6E377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40FCF-5B09-E280-79FD-D5BF93015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36A1D-3797-907A-A98C-2A7096040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8F38CE-A1F7-CA81-1C14-94897739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5C5D9-417C-38F8-1E2F-A9600788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FDD2B7-5BD0-AC00-80E0-11A7A8FD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2BDAD-2B69-54E2-DB40-72094D28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076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957A-A2CB-EDD7-421C-591E6289B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11E06-6509-97FB-047B-8C5F0B708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50437-3B64-04B2-411C-E2BDC0E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AC621-61D9-0768-DC1E-51B8DC1E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974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0061B-CA1C-61A1-762E-9C88C031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50A19-6C1B-4929-655E-00B1088C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2CD80-C3B8-ECD2-A29D-F81BA07AD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989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662A-D2F2-24D6-4529-F0349C3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272D7-C786-9134-25D3-E764F7FAC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06BD0-0D3A-9227-C2A1-6C6291507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02468-EB35-235F-6439-908CA00A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DBCF9-D786-CF96-E53A-44255AE8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CC933-274E-A202-553B-3C159F8E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48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BDCB-4539-9EC2-F948-AC049F71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F58DD8-E5E5-5450-D84E-924F797B1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2A41C-54D1-C907-5212-F45F3A7C4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B18B-FFBB-3C8F-424F-5DC965A2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6113B-814E-8534-FE32-84C06788E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49BCE-DF27-1EE4-31B8-13FAAC13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365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58E383-4000-F4D0-B3B1-3FCC6958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0584F-9824-EAAB-B1DC-026717368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37444-9E60-B075-C4A9-E16296FF4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CC5C21-4E5A-4489-9564-4B1C37D27510}" type="datetimeFigureOut">
              <a:rPr lang="en-ID" smtClean="0"/>
              <a:t>16/12/2024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D1EC8-1D48-6EF7-3371-0396573AA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DAD81-53D2-323F-2C01-7883FE73D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687D41-B8AE-4A78-B561-A5E67C8984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64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18D0-442B-2960-B696-E248E6D4D9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LSI-Design Contest 2025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1F4D3-ED37-58C1-7475-6B37B3E60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 : http://www.lsi-contest.com/shiyou_3e.html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775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BA52-F011-48D9-20E9-6EA62E27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1BC55-2483-014F-515D-6BE13340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9218" name="Picture 2" descr="Auto Encoder 1">
            <a:extLst>
              <a:ext uri="{FF2B5EF4-FFF2-40B4-BE49-F238E27FC236}">
                <a16:creationId xmlns:a16="http://schemas.microsoft.com/office/drawing/2014/main" id="{30F3B1A9-754B-4BCF-BA30-54CA92A4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79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8CD2-BD0B-7794-46F0-46FB6C50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152F-407B-CA97-5291-EED641CAD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42" name="Picture 2" descr="Auto Encoder 1">
            <a:extLst>
              <a:ext uri="{FF2B5EF4-FFF2-40B4-BE49-F238E27FC236}">
                <a16:creationId xmlns:a16="http://schemas.microsoft.com/office/drawing/2014/main" id="{203FFAB2-80FA-A659-BBCA-8EA65A26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24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9DA7-34BF-9F95-C47A-566076DE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8166B-EDD3-DD6D-9BD5-079159753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1266" name="Picture 2" descr="Auto Encoder 1">
            <a:extLst>
              <a:ext uri="{FF2B5EF4-FFF2-40B4-BE49-F238E27FC236}">
                <a16:creationId xmlns:a16="http://schemas.microsoft.com/office/drawing/2014/main" id="{161A89A1-0106-900A-F080-5BFD00412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99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C4F9-A956-2DC2-033F-BF8DDB52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FF8B7-2D82-164E-7A0A-6B326057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2290" name="Picture 2" descr="Auto Encoder 1">
            <a:extLst>
              <a:ext uri="{FF2B5EF4-FFF2-40B4-BE49-F238E27FC236}">
                <a16:creationId xmlns:a16="http://schemas.microsoft.com/office/drawing/2014/main" id="{74C049DA-323C-B556-278B-17233EE2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849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6B5B-5606-C791-3DA3-97DDD2EC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BC79-E8EB-D1F8-E82D-E8899B1D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3314" name="Picture 2" descr="Auto Encoder 1">
            <a:extLst>
              <a:ext uri="{FF2B5EF4-FFF2-40B4-BE49-F238E27FC236}">
                <a16:creationId xmlns:a16="http://schemas.microsoft.com/office/drawing/2014/main" id="{BDF5DB13-01BF-2DFB-FB3E-E71C6DCA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31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CDFE-424C-1CDB-353A-42DD2CBA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7C50B-927F-6A9A-C06A-1C4D7739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4338" name="Picture 2" descr="Auto Encoder 1">
            <a:extLst>
              <a:ext uri="{FF2B5EF4-FFF2-40B4-BE49-F238E27FC236}">
                <a16:creationId xmlns:a16="http://schemas.microsoft.com/office/drawing/2014/main" id="{129A298D-23D8-9FBC-506F-38F69F06A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56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9923-4A5B-7173-6FDE-4F56D8C2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2D88-50AC-57C5-E46C-D3ADA59CB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5362" name="Picture 2" descr="Auto Encoder 1">
            <a:extLst>
              <a:ext uri="{FF2B5EF4-FFF2-40B4-BE49-F238E27FC236}">
                <a16:creationId xmlns:a16="http://schemas.microsoft.com/office/drawing/2014/main" id="{88C6DF40-F5DB-6542-FD28-D5B284F44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62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DADB-B110-6D07-E48B-F40E4787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D3631-32CD-2DEF-E1DF-D5E28C604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6386" name="Picture 2" descr="Auto Encoder 1">
            <a:extLst>
              <a:ext uri="{FF2B5EF4-FFF2-40B4-BE49-F238E27FC236}">
                <a16:creationId xmlns:a16="http://schemas.microsoft.com/office/drawing/2014/main" id="{262C494B-E40C-8E17-74F2-14EBBAF0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64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5CB0-8833-5454-024F-27EEB4C1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58449-B22C-067F-CFC0-27738EDB5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7410" name="Picture 2" descr="Auto Encoder 1">
            <a:extLst>
              <a:ext uri="{FF2B5EF4-FFF2-40B4-BE49-F238E27FC236}">
                <a16:creationId xmlns:a16="http://schemas.microsoft.com/office/drawing/2014/main" id="{921F0C7E-8E6D-425C-E74C-8277CA4B6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084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AF16-597F-42B5-E261-7F55A009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27676-E3E9-8B69-E272-F154402C0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8434" name="Picture 2" descr="Auto Encoder 1">
            <a:extLst>
              <a:ext uri="{FF2B5EF4-FFF2-40B4-BE49-F238E27FC236}">
                <a16:creationId xmlns:a16="http://schemas.microsoft.com/office/drawing/2014/main" id="{AE4B46C8-2DCF-D75B-9E92-B4DFF17C2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9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9701-D557-C097-F751-DF873CAE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5CAB-E999-C899-1E71-1B775CB35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Auto Encoder 1">
            <a:extLst>
              <a:ext uri="{FF2B5EF4-FFF2-40B4-BE49-F238E27FC236}">
                <a16:creationId xmlns:a16="http://schemas.microsoft.com/office/drawing/2014/main" id="{A4F12179-EA35-8851-F165-D7DF1897E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188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706B-3326-B448-2C93-0872A6ED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51AF-3651-2AD0-FC80-6594FF1B7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9458" name="Picture 2" descr="Auto Encoder 1">
            <a:extLst>
              <a:ext uri="{FF2B5EF4-FFF2-40B4-BE49-F238E27FC236}">
                <a16:creationId xmlns:a16="http://schemas.microsoft.com/office/drawing/2014/main" id="{734610B5-4E45-3BD4-A361-47A3B0F11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47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8F51-6398-09EA-B551-30F05EED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49F26-AF6B-FDB3-C54A-88706A3A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0482" name="Picture 2" descr="Auto Encoder 1">
            <a:extLst>
              <a:ext uri="{FF2B5EF4-FFF2-40B4-BE49-F238E27FC236}">
                <a16:creationId xmlns:a16="http://schemas.microsoft.com/office/drawing/2014/main" id="{6019A35C-1F03-A396-4697-EAF635FC4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36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CF3D-9203-8F26-2873-5526A4C0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77D85-6012-3093-223D-42C4E82E3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1506" name="Picture 2" descr="Auto Encoder 1">
            <a:extLst>
              <a:ext uri="{FF2B5EF4-FFF2-40B4-BE49-F238E27FC236}">
                <a16:creationId xmlns:a16="http://schemas.microsoft.com/office/drawing/2014/main" id="{1AE13FCE-750B-8555-3907-C99293C95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64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F57E-F66F-A07F-CE48-591E3A39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004C2-5611-AA6B-8F59-91BAA3661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2530" name="Picture 2" descr="Auto Encoder 1">
            <a:extLst>
              <a:ext uri="{FF2B5EF4-FFF2-40B4-BE49-F238E27FC236}">
                <a16:creationId xmlns:a16="http://schemas.microsoft.com/office/drawing/2014/main" id="{8A1B396B-6D37-70A4-01E6-17D1F229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4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B446-F953-CDB5-4FB1-2AB86660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BCE8E-31AA-8F69-774D-E8D06345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3554" name="Picture 2" descr="Auto Encoder 1">
            <a:extLst>
              <a:ext uri="{FF2B5EF4-FFF2-40B4-BE49-F238E27FC236}">
                <a16:creationId xmlns:a16="http://schemas.microsoft.com/office/drawing/2014/main" id="{149F7E4E-F7D2-61C3-F5F4-3AB3E18D0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88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1826-33C0-1B84-B650-A27C0098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05333-D0F1-5A58-ADEB-71193D22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4578" name="Picture 2" descr="Auto Encoder 1">
            <a:extLst>
              <a:ext uri="{FF2B5EF4-FFF2-40B4-BE49-F238E27FC236}">
                <a16:creationId xmlns:a16="http://schemas.microsoft.com/office/drawing/2014/main" id="{2CF026FF-1B55-74A2-C8FB-E9615204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95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3FCC-0E16-A063-FBA2-B2F07D3B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3767-A5E4-778F-B7D8-57AB872A5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5602" name="Picture 2" descr="Auto Encoder 1">
            <a:extLst>
              <a:ext uri="{FF2B5EF4-FFF2-40B4-BE49-F238E27FC236}">
                <a16:creationId xmlns:a16="http://schemas.microsoft.com/office/drawing/2014/main" id="{B86335C2-7B46-442E-D480-818B957D1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325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ED33-B7DC-B67B-A106-557E0E6C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2B696-698A-2CCC-FEFB-683AC78DE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6626" name="Picture 2" descr="Auto Encoder 1">
            <a:extLst>
              <a:ext uri="{FF2B5EF4-FFF2-40B4-BE49-F238E27FC236}">
                <a16:creationId xmlns:a16="http://schemas.microsoft.com/office/drawing/2014/main" id="{741530D5-674E-FA8F-1D5A-B20CC63AC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137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954C-8E9A-B1EF-7D1D-DB4304D7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ECB61-B511-3A5C-738A-D4D84806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7650" name="Picture 2" descr="Auto Encoder 1">
            <a:extLst>
              <a:ext uri="{FF2B5EF4-FFF2-40B4-BE49-F238E27FC236}">
                <a16:creationId xmlns:a16="http://schemas.microsoft.com/office/drawing/2014/main" id="{0EC9257C-47F8-7861-5A72-D55CB893C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368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3941-671D-593E-0EA6-F541D8B5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D5D53-5056-5578-A634-62CA465C0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682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D3C1-0FE2-96E9-CE03-2782794E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68271-D187-6BBB-7669-B5FC119F7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050" name="Picture 2" descr="Auto Encoder 1">
            <a:extLst>
              <a:ext uri="{FF2B5EF4-FFF2-40B4-BE49-F238E27FC236}">
                <a16:creationId xmlns:a16="http://schemas.microsoft.com/office/drawing/2014/main" id="{9ABF311D-F2E2-30BB-BEBC-271F83133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073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AE3A-88C9-19D6-6AE1-03677B48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1CF7A-384A-BD98-3785-1E8C0602F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Auto Encoder 1">
            <a:extLst>
              <a:ext uri="{FF2B5EF4-FFF2-40B4-BE49-F238E27FC236}">
                <a16:creationId xmlns:a16="http://schemas.microsoft.com/office/drawing/2014/main" id="{AF9C5032-006E-52F5-B5C3-2D19C0D7F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32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66DB-1E36-F1AD-F3F8-65FA612C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389AE-F883-A9D8-D464-175DDC788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050" name="Picture 2" descr="Auto Encoder 1">
            <a:extLst>
              <a:ext uri="{FF2B5EF4-FFF2-40B4-BE49-F238E27FC236}">
                <a16:creationId xmlns:a16="http://schemas.microsoft.com/office/drawing/2014/main" id="{C192BA8D-C944-47BB-9D91-B78E9820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64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F36C-E0A9-11FE-C76B-6BA13190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49027-9A5A-73F9-6C86-4139D9BCE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074" name="Picture 2" descr="Auto Encoder 1">
            <a:extLst>
              <a:ext uri="{FF2B5EF4-FFF2-40B4-BE49-F238E27FC236}">
                <a16:creationId xmlns:a16="http://schemas.microsoft.com/office/drawing/2014/main" id="{3C85904B-F8D3-B0EE-C3B2-C85134F8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656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D8F27-4C0B-82EC-ED04-052F3726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42EB0-5533-0B05-82C1-B373050A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098" name="Picture 2" descr="Auto Encoder 1">
            <a:extLst>
              <a:ext uri="{FF2B5EF4-FFF2-40B4-BE49-F238E27FC236}">
                <a16:creationId xmlns:a16="http://schemas.microsoft.com/office/drawing/2014/main" id="{FE4EE087-5F70-0ED7-DA15-A7DDF463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866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0D66-0376-691A-38FB-135A8479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A3AD-4097-E8CD-8B04-8010C1757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122" name="Picture 2" descr="Auto Encoder 1">
            <a:extLst>
              <a:ext uri="{FF2B5EF4-FFF2-40B4-BE49-F238E27FC236}">
                <a16:creationId xmlns:a16="http://schemas.microsoft.com/office/drawing/2014/main" id="{A69816BA-D952-A0FC-FEC7-2D698CE37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897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5A23-B62D-1D55-31D0-765D7354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418B3-A709-5229-6245-371019FF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146" name="Picture 2" descr="Auto Encoder 1">
            <a:extLst>
              <a:ext uri="{FF2B5EF4-FFF2-40B4-BE49-F238E27FC236}">
                <a16:creationId xmlns:a16="http://schemas.microsoft.com/office/drawing/2014/main" id="{751265B3-20D0-9242-F29D-3BC6DF647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907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2C3B-F2F9-C917-04BA-8C37B6CE4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9ED0-8BBB-374B-1166-E34739C8C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170" name="Picture 2" descr="Auto Encoder 1">
            <a:extLst>
              <a:ext uri="{FF2B5EF4-FFF2-40B4-BE49-F238E27FC236}">
                <a16:creationId xmlns:a16="http://schemas.microsoft.com/office/drawing/2014/main" id="{A64A67A2-6DDD-33FC-0F80-F49049A1C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808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F4AF-FB59-78F4-DFAF-E335D695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672F1-F7E8-D1C4-12B8-F310EC2F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194" name="Picture 2" descr="Auto Encoder 1">
            <a:extLst>
              <a:ext uri="{FF2B5EF4-FFF2-40B4-BE49-F238E27FC236}">
                <a16:creationId xmlns:a16="http://schemas.microsoft.com/office/drawing/2014/main" id="{026C8B20-55CE-6C02-E5C7-D522AE03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299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B1D74-A1A7-7E0A-1947-ECED82C4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2DF0-1023-3047-1F7E-EE03C451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9218" name="Picture 2" descr="Auto Encoder 1">
            <a:extLst>
              <a:ext uri="{FF2B5EF4-FFF2-40B4-BE49-F238E27FC236}">
                <a16:creationId xmlns:a16="http://schemas.microsoft.com/office/drawing/2014/main" id="{DB21D1D4-45B2-574C-2B86-98B45DAD9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626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2675-7680-E83B-CF9C-45FAEC15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99FA9-0EA4-0B0F-970F-20AF71DC6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42" name="Picture 2" descr="Auto Encoder 1">
            <a:extLst>
              <a:ext uri="{FF2B5EF4-FFF2-40B4-BE49-F238E27FC236}">
                <a16:creationId xmlns:a16="http://schemas.microsoft.com/office/drawing/2014/main" id="{04038074-E1DC-BF97-11A5-D17B8F865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43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8EBD-84FF-4688-FE12-FE257C08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D994C-6865-7C5D-44B8-1275436F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074" name="Picture 2" descr="Auto Encoder 1">
            <a:extLst>
              <a:ext uri="{FF2B5EF4-FFF2-40B4-BE49-F238E27FC236}">
                <a16:creationId xmlns:a16="http://schemas.microsoft.com/office/drawing/2014/main" id="{3A7A04C2-ABBF-20F5-E7F3-E2434EE49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35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8C60-2A29-4362-6AB7-BCBB1097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F401C-5486-BB8F-C202-60FA16047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1266" name="Picture 2" descr="Auto Encoder 1">
            <a:extLst>
              <a:ext uri="{FF2B5EF4-FFF2-40B4-BE49-F238E27FC236}">
                <a16:creationId xmlns:a16="http://schemas.microsoft.com/office/drawing/2014/main" id="{AC0DEDCB-958B-86B5-364E-F5A24ACD3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911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E9E0-A2A6-3C1D-225F-5FD8E56F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F39BB-6B9A-8897-977A-8E2CC8C3D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2290" name="Picture 2" descr="Auto Encoder 1">
            <a:extLst>
              <a:ext uri="{FF2B5EF4-FFF2-40B4-BE49-F238E27FC236}">
                <a16:creationId xmlns:a16="http://schemas.microsoft.com/office/drawing/2014/main" id="{BCD4DF24-5021-EE8F-E7A9-45FCD0D1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615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BE97-D600-4EB8-C44B-4FE03F62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571D7-6B56-3819-9108-3321A255F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3314" name="Picture 2" descr="Auto Encoder 1">
            <a:extLst>
              <a:ext uri="{FF2B5EF4-FFF2-40B4-BE49-F238E27FC236}">
                <a16:creationId xmlns:a16="http://schemas.microsoft.com/office/drawing/2014/main" id="{A2EFD601-54D9-C7C1-76FD-0F95C6FB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266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087A-008A-5553-A2E1-B139ABEF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C22A-0D6B-A1EB-55FE-B5EEE1C44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4338" name="Picture 2" descr="Auto Encoder 1">
            <a:extLst>
              <a:ext uri="{FF2B5EF4-FFF2-40B4-BE49-F238E27FC236}">
                <a16:creationId xmlns:a16="http://schemas.microsoft.com/office/drawing/2014/main" id="{F33AB2ED-A77F-8DF2-5AFB-AA9D9EF6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417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C795-B3D7-8F53-3738-3348695B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2F69-53D0-A915-7574-FC04FAE05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5362" name="Picture 2" descr="Auto Encoder 1">
            <a:extLst>
              <a:ext uri="{FF2B5EF4-FFF2-40B4-BE49-F238E27FC236}">
                <a16:creationId xmlns:a16="http://schemas.microsoft.com/office/drawing/2014/main" id="{9411889B-8BA0-B686-1A2B-BA559265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52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B730-75F6-85FC-1178-27C12AC9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57469-90C3-1AC0-199E-0DEC2E4D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6386" name="Picture 2" descr="Auto Encoder 1">
            <a:extLst>
              <a:ext uri="{FF2B5EF4-FFF2-40B4-BE49-F238E27FC236}">
                <a16:creationId xmlns:a16="http://schemas.microsoft.com/office/drawing/2014/main" id="{7A955E5B-CFE1-4BAC-3EC1-531B0284F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573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C60C-A87F-91F9-E0E6-BF5D251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23068-A5EA-C5B1-33A5-E0ACBCD51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7410" name="Picture 2" descr="Auto Encoder 1">
            <a:extLst>
              <a:ext uri="{FF2B5EF4-FFF2-40B4-BE49-F238E27FC236}">
                <a16:creationId xmlns:a16="http://schemas.microsoft.com/office/drawing/2014/main" id="{389F64E7-B1E1-E37C-8AF2-3A4DBF08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46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8788-B725-2CCD-C533-AC60D54A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B6D5F-5F17-A0D1-209A-555FCC121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8434" name="Picture 2" descr="Auto Encoder 1">
            <a:extLst>
              <a:ext uri="{FF2B5EF4-FFF2-40B4-BE49-F238E27FC236}">
                <a16:creationId xmlns:a16="http://schemas.microsoft.com/office/drawing/2014/main" id="{2756A903-A8C9-FCF7-A377-0C8C6CE2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252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961E-98D3-E010-C44B-45EFD894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A43EA-2098-3863-C738-8490F177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9458" name="Picture 2" descr="Auto Encoder 1">
            <a:extLst>
              <a:ext uri="{FF2B5EF4-FFF2-40B4-BE49-F238E27FC236}">
                <a16:creationId xmlns:a16="http://schemas.microsoft.com/office/drawing/2014/main" id="{16BBB750-080D-6357-540B-27DFBC87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42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B9D4-1737-B08E-E537-3FB92E3E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041EC-6113-CEA7-489D-BB410D953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0482" name="Picture 2" descr="Auto Encoder 1">
            <a:extLst>
              <a:ext uri="{FF2B5EF4-FFF2-40B4-BE49-F238E27FC236}">
                <a16:creationId xmlns:a16="http://schemas.microsoft.com/office/drawing/2014/main" id="{15A86E3F-8639-9162-C26D-DB65A356A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85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C6BB-21D8-8D69-92EF-CAB484C2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4319-9F2F-8A5C-7ACC-3F54DA94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098" name="Picture 2" descr="Auto Encoder 1">
            <a:extLst>
              <a:ext uri="{FF2B5EF4-FFF2-40B4-BE49-F238E27FC236}">
                <a16:creationId xmlns:a16="http://schemas.microsoft.com/office/drawing/2014/main" id="{2FC2274A-8463-3E04-0649-132EFC5CD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552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86DA-BDD3-00F1-C891-3C524B24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77A8C-1922-0AF6-B896-B55BC796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1506" name="Picture 2" descr="Auto Encoder 1">
            <a:extLst>
              <a:ext uri="{FF2B5EF4-FFF2-40B4-BE49-F238E27FC236}">
                <a16:creationId xmlns:a16="http://schemas.microsoft.com/office/drawing/2014/main" id="{41F72DF1-7E93-6118-1047-B2200BFD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0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2857-1CB8-2C9E-EB61-33179817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0447-2D4B-93D4-0B52-218AB603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122" name="Picture 2" descr="Auto Encoder 1">
            <a:extLst>
              <a:ext uri="{FF2B5EF4-FFF2-40B4-BE49-F238E27FC236}">
                <a16:creationId xmlns:a16="http://schemas.microsoft.com/office/drawing/2014/main" id="{FCA41447-5204-BC5D-3EAD-7203DB5C8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72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06EB-53C4-1231-30BD-CAD5B75C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B651F-6740-627B-DEC2-C2C7CD55C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146" name="Picture 2" descr="Auto Encoder 1">
            <a:extLst>
              <a:ext uri="{FF2B5EF4-FFF2-40B4-BE49-F238E27FC236}">
                <a16:creationId xmlns:a16="http://schemas.microsoft.com/office/drawing/2014/main" id="{DFF8657D-97EE-104E-40DF-FDC1643CD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6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B0C4-3677-230A-B176-3D0EAA53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F45F-D655-0722-A04F-A38B09C5F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170" name="Picture 2" descr="Auto Encoder 1">
            <a:extLst>
              <a:ext uri="{FF2B5EF4-FFF2-40B4-BE49-F238E27FC236}">
                <a16:creationId xmlns:a16="http://schemas.microsoft.com/office/drawing/2014/main" id="{33F2A539-ABAF-4A15-AF00-5581969E5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51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CABE-0CE6-D8C2-9301-5FE367FE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D189C-56BF-6D40-9855-647C06921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194" name="Picture 2" descr="Auto Encoder 1">
            <a:extLst>
              <a:ext uri="{FF2B5EF4-FFF2-40B4-BE49-F238E27FC236}">
                <a16:creationId xmlns:a16="http://schemas.microsoft.com/office/drawing/2014/main" id="{A670A1A1-2F7F-50EE-7E28-8FCEEED9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907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20</Words>
  <Application>Microsoft Office PowerPoint</Application>
  <PresentationFormat>Widescreen</PresentationFormat>
  <Paragraphs>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Office Theme</vt:lpstr>
      <vt:lpstr>LSI-Design Contest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Variational AutoEncoder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RIZKI ARDIANTO PRIRAMADHI</dc:creator>
  <cp:lastModifiedBy>RIZKI ARDIANTO PRIRAMADHI</cp:lastModifiedBy>
  <cp:revision>44</cp:revision>
  <dcterms:created xsi:type="dcterms:W3CDTF">2024-11-11T04:21:32Z</dcterms:created>
  <dcterms:modified xsi:type="dcterms:W3CDTF">2024-12-16T03:47:58Z</dcterms:modified>
</cp:coreProperties>
</file>